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33" d="100"/>
          <a:sy n="33" d="100"/>
        </p:scale>
        <p:origin x="-1170" y="-102"/>
      </p:cViewPr>
      <p:guideLst>
        <p:guide orient="horz" pos="16128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2017/7/26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17800" y="685800"/>
            <a:ext cx="142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17800" y="685800"/>
            <a:ext cx="1422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176" y="15907179"/>
            <a:ext cx="18055987" cy="109761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351" y="29016960"/>
            <a:ext cx="14869637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00694" y="2050635"/>
            <a:ext cx="4779527" cy="436913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117" y="2050635"/>
            <a:ext cx="13984540" cy="436913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99" y="32904857"/>
            <a:ext cx="18055987" cy="10170160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999" y="21703461"/>
            <a:ext cx="18055987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118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8189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462177"/>
            <a:ext cx="9385723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117" y="16239067"/>
            <a:ext cx="938572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816" y="11462177"/>
            <a:ext cx="9389408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816" y="16239067"/>
            <a:ext cx="9389408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120" y="2038773"/>
            <a:ext cx="6988582" cy="86766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165" y="2038777"/>
            <a:ext cx="11875057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120" y="10715417"/>
            <a:ext cx="6988582" cy="35026604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647" y="35844480"/>
            <a:ext cx="12745403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647" y="4575387"/>
            <a:ext cx="12745403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647" y="40076124"/>
            <a:ext cx="12745403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117" y="2050630"/>
            <a:ext cx="19118104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948166"/>
            <a:ext cx="19118104" cy="33793857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118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801" y="47460752"/>
            <a:ext cx="6726740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3675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s@absconf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87895" y="4144816"/>
            <a:ext cx="17073282" cy="2304256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减号 2"/>
          <p:cNvSpPr/>
          <p:nvPr/>
        </p:nvSpPr>
        <p:spPr>
          <a:xfrm>
            <a:off x="-3894227" y="6665096"/>
            <a:ext cx="28992629" cy="288032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33992" y="4123474"/>
            <a:ext cx="2983082" cy="23255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89358" y="4144816"/>
            <a:ext cx="333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3600" dirty="0">
                <a:latin typeface="Palatino Linotype" pitchFamily="18" charset="0"/>
              </a:rPr>
              <a:t>Goes </a:t>
            </a:r>
            <a:r>
              <a:rPr lang="en-US" altLang="zh-CN" sz="3600" dirty="0" smtClean="0">
                <a:latin typeface="Palatino Linotype" pitchFamily="18" charset="0"/>
              </a:rPr>
              <a:t>here if any</a:t>
            </a:r>
            <a:endParaRPr lang="zh-CN" altLang="en-US" sz="3600" dirty="0">
              <a:latin typeface="Palatino Linotype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5153" y="7097144"/>
            <a:ext cx="10368000" cy="4396524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693177" y="7097144"/>
            <a:ext cx="10368000" cy="4396524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1026" y="-144463"/>
            <a:ext cx="31548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88165" y="4652935"/>
            <a:ext cx="166301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Palatino Linotype" pitchFamily="18" charset="0"/>
              </a:rPr>
              <a:t>Author’s Name/s Goes Here, Author’s Name/s Goes Here</a:t>
            </a:r>
            <a:endParaRPr lang="en-US" altLang="zh-CN" sz="4000" dirty="0">
              <a:latin typeface="Palatino Linotype" pitchFamily="18" charset="0"/>
            </a:endParaRPr>
          </a:p>
          <a:p>
            <a:pPr algn="ctr"/>
            <a:r>
              <a:rPr lang="en-US" altLang="zh-CN" sz="4400" dirty="0">
                <a:latin typeface="Palatino Linotype" pitchFamily="18" charset="0"/>
              </a:rPr>
              <a:t>Address/</a:t>
            </a:r>
            <a:r>
              <a:rPr lang="en-US" altLang="zh-CN" sz="4400" dirty="0" err="1">
                <a:latin typeface="Palatino Linotype" pitchFamily="18" charset="0"/>
              </a:rPr>
              <a:t>es</a:t>
            </a:r>
            <a:r>
              <a:rPr lang="en-US" altLang="zh-CN" sz="4400" dirty="0">
                <a:latin typeface="Palatino Linotype" pitchFamily="18" charset="0"/>
              </a:rPr>
              <a:t> </a:t>
            </a:r>
            <a:r>
              <a:rPr lang="en-US" altLang="zh-CN" sz="4400" dirty="0" smtClean="0">
                <a:latin typeface="Palatino Linotype" pitchFamily="18" charset="0"/>
              </a:rPr>
              <a:t>Go </a:t>
            </a:r>
            <a:r>
              <a:rPr lang="en-US" altLang="zh-CN" sz="4400" dirty="0">
                <a:latin typeface="Palatino Linotype" pitchFamily="18" charset="0"/>
              </a:rPr>
              <a:t>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509" y="984009"/>
            <a:ext cx="2033552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latin typeface="Palatino Linotype" pitchFamily="18" charset="0"/>
              </a:rPr>
              <a:t>Title Goes Here Title Goes Here Title Goes Here Title Goes Here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758" y="10386855"/>
            <a:ext cx="979437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itchFamily="18" charset="0"/>
              </a:rPr>
              <a:t>The page size of this poster template is 59x142cm, portrait (vertical) format. Do not change this page size</a:t>
            </a:r>
            <a:r>
              <a:rPr lang="en-US" altLang="zh-CN" sz="4000" dirty="0">
                <a:latin typeface="Palatino Linotype" pitchFamily="18" charset="0"/>
              </a:rPr>
              <a:t>. </a:t>
            </a:r>
            <a:endParaRPr lang="en-AU" altLang="zh-CN" sz="4000" dirty="0">
              <a:latin typeface="Palatino Linotype" pitchFamily="18" charset="0"/>
            </a:endParaRPr>
          </a:p>
          <a:p>
            <a:endParaRPr lang="en-AU" altLang="zh-CN" sz="4000" dirty="0" smtClean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 smtClean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Use the “copy” and “paste” command to create the correct number of copies of the blue section headers.</a:t>
            </a:r>
          </a:p>
        </p:txBody>
      </p:sp>
      <p:sp>
        <p:nvSpPr>
          <p:cNvPr id="10" name="矩形 9"/>
          <p:cNvSpPr/>
          <p:nvPr/>
        </p:nvSpPr>
        <p:spPr>
          <a:xfrm>
            <a:off x="145153" y="7097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2057" y="7202251"/>
            <a:ext cx="9201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rgbClr val="F8F8F8"/>
                </a:solidFill>
                <a:latin typeface="Palatino Linotype" pitchFamily="18" charset="0"/>
              </a:rPr>
              <a:t>Instruction</a:t>
            </a:r>
            <a:endParaRPr lang="zh-CN" altLang="en-US" sz="4800" dirty="0"/>
          </a:p>
        </p:txBody>
      </p:sp>
      <p:sp>
        <p:nvSpPr>
          <p:cNvPr id="23" name="矩形 22"/>
          <p:cNvSpPr/>
          <p:nvPr/>
        </p:nvSpPr>
        <p:spPr>
          <a:xfrm>
            <a:off x="145153" y="20346616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49193" y="20451724"/>
            <a:ext cx="504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itchFamily="18" charset="0"/>
              </a:rPr>
              <a:t>Style</a:t>
            </a:r>
            <a:endParaRPr lang="zh-CN" altLang="en-US" sz="6000" b="1" dirty="0">
              <a:solidFill>
                <a:srgbClr val="F8F8F8"/>
              </a:solidFill>
              <a:latin typeface="Palatino Linotyp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128" y="25713106"/>
            <a:ext cx="98874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Font: no </a:t>
            </a:r>
            <a:r>
              <a:rPr lang="en-US" altLang="zh-CN" sz="4000" dirty="0">
                <a:latin typeface="Palatino Linotype" pitchFamily="18" charset="0"/>
              </a:rPr>
              <a:t>specific </a:t>
            </a:r>
            <a:r>
              <a:rPr lang="en-US" altLang="zh-CN" sz="4000" dirty="0" smtClean="0">
                <a:latin typeface="Palatino Linotype" pitchFamily="18" charset="0"/>
              </a:rPr>
              <a:t>requirements</a:t>
            </a: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Font Size</a:t>
            </a:r>
            <a:r>
              <a:rPr lang="en-US" altLang="zh-CN" sz="4000" dirty="0">
                <a:latin typeface="Palatino Linotype" pitchFamily="18" charset="0"/>
              </a:rPr>
              <a:t>:  no specific </a:t>
            </a:r>
            <a:r>
              <a:rPr lang="en-US" altLang="zh-CN" sz="4000" dirty="0" smtClean="0">
                <a:latin typeface="Palatino Linotype" pitchFamily="18" charset="0"/>
              </a:rPr>
              <a:t>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Keep </a:t>
            </a:r>
            <a:r>
              <a:rPr lang="en-US" altLang="zh-CN" sz="4000" dirty="0">
                <a:latin typeface="Palatino Linotype" pitchFamily="18" charset="0"/>
              </a:rPr>
              <a:t>body text left-aligned, do not justify </a:t>
            </a:r>
            <a:r>
              <a:rPr lang="en-US" altLang="zh-CN" sz="4000" dirty="0" smtClean="0">
                <a:latin typeface="Palatino Linotype" pitchFamily="18" charset="0"/>
              </a:rPr>
              <a:t>text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 smtClean="0">
              <a:latin typeface="Palatino Linotype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5153" y="3575632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195159" y="35828337"/>
            <a:ext cx="59477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5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38905" y="39217936"/>
            <a:ext cx="9578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 smtClean="0">
                <a:latin typeface="Palatino Linotype" pitchFamily="18" charset="0"/>
              </a:rPr>
              <a:t>The </a:t>
            </a:r>
            <a:r>
              <a:rPr lang="en-US" altLang="zh-CN" sz="4000" dirty="0">
                <a:latin typeface="Palatino Linotype" pitchFamily="18" charset="0"/>
              </a:rPr>
              <a:t>best type of image files to insert are JPEG or TIFF, JPEG format</a:t>
            </a:r>
          </a:p>
        </p:txBody>
      </p:sp>
      <p:sp>
        <p:nvSpPr>
          <p:cNvPr id="26" name="矩形 25"/>
          <p:cNvSpPr/>
          <p:nvPr/>
        </p:nvSpPr>
        <p:spPr>
          <a:xfrm>
            <a:off x="637410" y="43403117"/>
            <a:ext cx="9204884" cy="48105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495796" y="48688151"/>
            <a:ext cx="9808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Palatino Linotype" pitchFamily="18" charset="0"/>
              </a:rPr>
              <a:t>Captions</a:t>
            </a:r>
            <a:endParaRPr lang="en-US" altLang="zh-CN" sz="2400" dirty="0">
              <a:latin typeface="Palatino Linotype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116817" y="8019561"/>
            <a:ext cx="5517152" cy="64264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5506839" y="16390244"/>
            <a:ext cx="5233925" cy="54685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1053217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14445051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7797906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11116817" y="24226337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a)</a:t>
            </a:r>
            <a:endParaRPr lang="zh-CN" altLang="en-US" sz="3200" dirty="0"/>
          </a:p>
        </p:txBody>
      </p:sp>
      <p:sp>
        <p:nvSpPr>
          <p:cNvPr id="39" name="文本框 38"/>
          <p:cNvSpPr txBox="1"/>
          <p:nvPr/>
        </p:nvSpPr>
        <p:spPr>
          <a:xfrm>
            <a:off x="14514983" y="24235048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b</a:t>
            </a:r>
            <a:r>
              <a:rPr lang="en-US" altLang="zh-CN" sz="3200" dirty="0" smtClean="0"/>
              <a:t>)</a:t>
            </a:r>
            <a:endParaRPr lang="zh-CN" altLang="en-US" sz="3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17872988" y="24226337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c)</a:t>
            </a:r>
            <a:endParaRPr lang="zh-CN" altLang="en-US" sz="3200" dirty="0"/>
          </a:p>
        </p:txBody>
      </p:sp>
      <p:sp>
        <p:nvSpPr>
          <p:cNvPr id="35" name="文本框 34"/>
          <p:cNvSpPr txBox="1"/>
          <p:nvPr/>
        </p:nvSpPr>
        <p:spPr>
          <a:xfrm>
            <a:off x="11329237" y="28411513"/>
            <a:ext cx="906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latin typeface="Palatino Linotype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1211945" y="36260384"/>
            <a:ext cx="9418336" cy="1301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P</a:t>
            </a:r>
            <a:r>
              <a:rPr lang="en-US" altLang="zh-CN" sz="4000" dirty="0" smtClean="0">
                <a:latin typeface="Palatino Linotype" pitchFamily="18" charset="0"/>
              </a:rPr>
              <a:t>lease </a:t>
            </a:r>
            <a:r>
              <a:rPr lang="en-US" altLang="zh-CN" sz="4000" dirty="0">
                <a:latin typeface="Palatino Linotype" pitchFamily="18" charset="0"/>
              </a:rPr>
              <a:t>send </a:t>
            </a:r>
            <a:r>
              <a:rPr lang="en-US" altLang="zh-CN" sz="4000" dirty="0" smtClean="0">
                <a:latin typeface="Palatino Linotype" pitchFamily="18" charset="0"/>
              </a:rPr>
              <a:t>your poster </a:t>
            </a:r>
            <a:r>
              <a:rPr lang="en-US" altLang="zh-CN" sz="4000" dirty="0">
                <a:latin typeface="Palatino Linotype" pitchFamily="18" charset="0"/>
              </a:rPr>
              <a:t>back to the </a:t>
            </a:r>
            <a:r>
              <a:rPr lang="en-AU" altLang="zh-CN" sz="4000" dirty="0">
                <a:latin typeface="Palatino Linotype" pitchFamily="18" charset="0"/>
              </a:rPr>
              <a:t>conference committee via e-mail: </a:t>
            </a:r>
            <a:r>
              <a:rPr lang="en-AU" altLang="zh-CN" sz="4000" dirty="0" smtClean="0">
                <a:latin typeface="Palatino Linotype" pitchFamily="18" charset="0"/>
                <a:hlinkClick r:id="rId3"/>
              </a:rPr>
              <a:t>abs@absconf.org</a:t>
            </a:r>
            <a:r>
              <a:rPr lang="en-AU" altLang="zh-CN" sz="4000" dirty="0">
                <a:latin typeface="Palatino Linotype" pitchFamily="18" charset="0"/>
              </a:rPr>
              <a:t>. </a:t>
            </a:r>
            <a:endParaRPr lang="zh-CN" altLang="en-US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For the presenters providing their poster by </a:t>
            </a:r>
            <a:r>
              <a:rPr lang="en-US" altLang="zh-CN" sz="4400" b="1" dirty="0" smtClean="0">
                <a:solidFill>
                  <a:srgbClr val="FF0000"/>
                </a:solidFill>
                <a:latin typeface="Palatino Linotype" pitchFamily="18" charset="0"/>
              </a:rPr>
              <a:t>May  </a:t>
            </a:r>
            <a:r>
              <a:rPr lang="en-US" altLang="zh-CN" sz="4400" b="1" dirty="0" smtClean="0">
                <a:solidFill>
                  <a:srgbClr val="FF0000"/>
                </a:solidFill>
                <a:latin typeface="Palatino Linotype" pitchFamily="18" charset="0"/>
              </a:rPr>
              <a:t>20th, 2018</a:t>
            </a:r>
            <a:r>
              <a:rPr lang="en-US" altLang="zh-CN" sz="4000" dirty="0" smtClean="0">
                <a:latin typeface="Palatino Linotype" pitchFamily="18" charset="0"/>
              </a:rPr>
              <a:t>, </a:t>
            </a:r>
            <a:r>
              <a:rPr lang="en-US" altLang="zh-CN" sz="4000" dirty="0">
                <a:latin typeface="Palatino Linotype" pitchFamily="18" charset="0"/>
              </a:rPr>
              <a:t>Conference will print the posters for free</a:t>
            </a:r>
            <a:r>
              <a:rPr lang="en-US" altLang="zh-CN" sz="4000" dirty="0" smtClean="0">
                <a:latin typeface="Palatino Linotype" pitchFamily="18" charset="0"/>
              </a:rPr>
              <a:t>. If </a:t>
            </a:r>
            <a:r>
              <a:rPr lang="en-US" altLang="zh-CN" sz="4000" dirty="0">
                <a:latin typeface="Palatino Linotype" pitchFamily="18" charset="0"/>
              </a:rPr>
              <a:t>you failed to complete the poster by </a:t>
            </a:r>
            <a:r>
              <a:rPr lang="en-US" altLang="zh-CN" sz="4000" dirty="0" smtClean="0">
                <a:latin typeface="Palatino Linotype" pitchFamily="18" charset="0"/>
              </a:rPr>
              <a:t>that time, </a:t>
            </a:r>
            <a:r>
              <a:rPr lang="en-US" altLang="zh-CN" sz="4000" dirty="0">
                <a:latin typeface="Palatino Linotype" pitchFamily="18" charset="0"/>
              </a:rPr>
              <a:t>please print the poster by yourself and bring it to the conference</a:t>
            </a:r>
            <a:r>
              <a:rPr lang="en-US" altLang="zh-CN" sz="4000" dirty="0" smtClean="0">
                <a:latin typeface="Palatino Linotype" pitchFamily="18" charset="0"/>
              </a:rPr>
              <a:t>.</a:t>
            </a: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b="1" dirty="0">
                <a:latin typeface="Palatino Linotype" pitchFamily="18" charset="0"/>
              </a:rPr>
              <a:t>NOTE: </a:t>
            </a:r>
            <a:r>
              <a:rPr lang="en-US" altLang="zh-CN" sz="4000" dirty="0">
                <a:latin typeface="Palatino Linotype" pitchFamily="18" charset="0"/>
              </a:rPr>
              <a:t>Presenter is required to stand by his/her poster. After the presentation, the posters will be handed out to the presenters </a:t>
            </a:r>
            <a:r>
              <a:rPr lang="en-US" altLang="zh-CN" sz="4000" dirty="0" smtClean="0">
                <a:latin typeface="Palatino Linotype" pitchFamily="18" charset="0"/>
              </a:rPr>
              <a:t>correspondingly.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93177" y="34100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3169900" y="34244160"/>
            <a:ext cx="495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Printing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037993" y="40360"/>
            <a:ext cx="2849411" cy="688432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7966532" y="160338"/>
            <a:ext cx="311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214</Words>
  <Application>Microsoft Office PowerPoint</Application>
  <PresentationFormat>自定义</PresentationFormat>
  <Paragraphs>40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36</cp:revision>
  <dcterms:created xsi:type="dcterms:W3CDTF">2017-02-13T08:25:03Z</dcterms:created>
  <dcterms:modified xsi:type="dcterms:W3CDTF">2017-07-26T02:22:06Z</dcterms:modified>
</cp:coreProperties>
</file>